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2" d="100"/>
          <a:sy n="72" d="100"/>
        </p:scale>
        <p:origin x="74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u-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u-ES"/>
          </a:p>
        </p:txBody>
      </p:sp>
      <p:sp>
        <p:nvSpPr>
          <p:cNvPr id="4" name="Marcador de fecha 3"/>
          <p:cNvSpPr>
            <a:spLocks noGrp="1"/>
          </p:cNvSpPr>
          <p:nvPr>
            <p:ph type="dt" sz="half" idx="10"/>
          </p:nvPr>
        </p:nvSpPr>
        <p:spPr/>
        <p:txBody>
          <a:bodyPr/>
          <a:lstStyle/>
          <a:p>
            <a:fld id="{07CA1FD4-5CD0-43BE-9627-16C12A3DAE7E}" type="datetimeFigureOut">
              <a:rPr lang="eu-ES" smtClean="0"/>
              <a:pPr/>
              <a:t>2021/2/8</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4052930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u-ES"/>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4" name="Marcador de fecha 3"/>
          <p:cNvSpPr>
            <a:spLocks noGrp="1"/>
          </p:cNvSpPr>
          <p:nvPr>
            <p:ph type="dt" sz="half" idx="10"/>
          </p:nvPr>
        </p:nvSpPr>
        <p:spPr/>
        <p:txBody>
          <a:bodyPr/>
          <a:lstStyle/>
          <a:p>
            <a:fld id="{07CA1FD4-5CD0-43BE-9627-16C12A3DAE7E}" type="datetimeFigureOut">
              <a:rPr lang="eu-ES" smtClean="0"/>
              <a:pPr/>
              <a:t>2021/2/8</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404049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u-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4" name="Marcador de fecha 3"/>
          <p:cNvSpPr>
            <a:spLocks noGrp="1"/>
          </p:cNvSpPr>
          <p:nvPr>
            <p:ph type="dt" sz="half" idx="10"/>
          </p:nvPr>
        </p:nvSpPr>
        <p:spPr/>
        <p:txBody>
          <a:bodyPr/>
          <a:lstStyle/>
          <a:p>
            <a:fld id="{07CA1FD4-5CD0-43BE-9627-16C12A3DAE7E}" type="datetimeFigureOut">
              <a:rPr lang="eu-ES" smtClean="0"/>
              <a:pPr/>
              <a:t>2021/2/8</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1427618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u-ES"/>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4" name="Marcador de fecha 3"/>
          <p:cNvSpPr>
            <a:spLocks noGrp="1"/>
          </p:cNvSpPr>
          <p:nvPr>
            <p:ph type="dt" sz="half" idx="10"/>
          </p:nvPr>
        </p:nvSpPr>
        <p:spPr/>
        <p:txBody>
          <a:bodyPr/>
          <a:lstStyle/>
          <a:p>
            <a:fld id="{07CA1FD4-5CD0-43BE-9627-16C12A3DAE7E}" type="datetimeFigureOut">
              <a:rPr lang="eu-ES" smtClean="0"/>
              <a:pPr/>
              <a:t>2021/2/8</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1186732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u-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07CA1FD4-5CD0-43BE-9627-16C12A3DAE7E}" type="datetimeFigureOut">
              <a:rPr lang="eu-ES" smtClean="0"/>
              <a:pPr/>
              <a:t>2021/2/8</a:t>
            </a:fld>
            <a:endParaRPr lang="eu-ES"/>
          </a:p>
        </p:txBody>
      </p:sp>
      <p:sp>
        <p:nvSpPr>
          <p:cNvPr id="5" name="Marcador de pie de página 4"/>
          <p:cNvSpPr>
            <a:spLocks noGrp="1"/>
          </p:cNvSpPr>
          <p:nvPr>
            <p:ph type="ftr" sz="quarter" idx="11"/>
          </p:nvPr>
        </p:nvSpPr>
        <p:spPr/>
        <p:txBody>
          <a:bodyPr/>
          <a:lstStyle/>
          <a:p>
            <a:endParaRPr lang="eu-ES"/>
          </a:p>
        </p:txBody>
      </p:sp>
      <p:sp>
        <p:nvSpPr>
          <p:cNvPr id="6" name="Marcador de número de diapositiva 5"/>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123695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u-ES"/>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5" name="Marcador de fecha 4"/>
          <p:cNvSpPr>
            <a:spLocks noGrp="1"/>
          </p:cNvSpPr>
          <p:nvPr>
            <p:ph type="dt" sz="half" idx="10"/>
          </p:nvPr>
        </p:nvSpPr>
        <p:spPr/>
        <p:txBody>
          <a:bodyPr/>
          <a:lstStyle/>
          <a:p>
            <a:fld id="{07CA1FD4-5CD0-43BE-9627-16C12A3DAE7E}" type="datetimeFigureOut">
              <a:rPr lang="eu-ES" smtClean="0"/>
              <a:pPr/>
              <a:t>2021/2/8</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285603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u-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7" name="Marcador de fecha 6"/>
          <p:cNvSpPr>
            <a:spLocks noGrp="1"/>
          </p:cNvSpPr>
          <p:nvPr>
            <p:ph type="dt" sz="half" idx="10"/>
          </p:nvPr>
        </p:nvSpPr>
        <p:spPr/>
        <p:txBody>
          <a:bodyPr/>
          <a:lstStyle/>
          <a:p>
            <a:fld id="{07CA1FD4-5CD0-43BE-9627-16C12A3DAE7E}" type="datetimeFigureOut">
              <a:rPr lang="eu-ES" smtClean="0"/>
              <a:pPr/>
              <a:t>2021/2/8</a:t>
            </a:fld>
            <a:endParaRPr lang="eu-ES"/>
          </a:p>
        </p:txBody>
      </p:sp>
      <p:sp>
        <p:nvSpPr>
          <p:cNvPr id="8" name="Marcador de pie de página 7"/>
          <p:cNvSpPr>
            <a:spLocks noGrp="1"/>
          </p:cNvSpPr>
          <p:nvPr>
            <p:ph type="ftr" sz="quarter" idx="11"/>
          </p:nvPr>
        </p:nvSpPr>
        <p:spPr/>
        <p:txBody>
          <a:bodyPr/>
          <a:lstStyle/>
          <a:p>
            <a:endParaRPr lang="eu-ES"/>
          </a:p>
        </p:txBody>
      </p:sp>
      <p:sp>
        <p:nvSpPr>
          <p:cNvPr id="9" name="Marcador de número de diapositiva 8"/>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2582247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u-ES"/>
          </a:p>
        </p:txBody>
      </p:sp>
      <p:sp>
        <p:nvSpPr>
          <p:cNvPr id="3" name="Marcador de fecha 2"/>
          <p:cNvSpPr>
            <a:spLocks noGrp="1"/>
          </p:cNvSpPr>
          <p:nvPr>
            <p:ph type="dt" sz="half" idx="10"/>
          </p:nvPr>
        </p:nvSpPr>
        <p:spPr/>
        <p:txBody>
          <a:bodyPr/>
          <a:lstStyle/>
          <a:p>
            <a:fld id="{07CA1FD4-5CD0-43BE-9627-16C12A3DAE7E}" type="datetimeFigureOut">
              <a:rPr lang="eu-ES" smtClean="0"/>
              <a:pPr/>
              <a:t>2021/2/8</a:t>
            </a:fld>
            <a:endParaRPr lang="eu-ES"/>
          </a:p>
        </p:txBody>
      </p:sp>
      <p:sp>
        <p:nvSpPr>
          <p:cNvPr id="4" name="Marcador de pie de página 3"/>
          <p:cNvSpPr>
            <a:spLocks noGrp="1"/>
          </p:cNvSpPr>
          <p:nvPr>
            <p:ph type="ftr" sz="quarter" idx="11"/>
          </p:nvPr>
        </p:nvSpPr>
        <p:spPr/>
        <p:txBody>
          <a:bodyPr/>
          <a:lstStyle/>
          <a:p>
            <a:endParaRPr lang="eu-ES"/>
          </a:p>
        </p:txBody>
      </p:sp>
      <p:sp>
        <p:nvSpPr>
          <p:cNvPr id="5" name="Marcador de número de diapositiva 4"/>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284612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7CA1FD4-5CD0-43BE-9627-16C12A3DAE7E}" type="datetimeFigureOut">
              <a:rPr lang="eu-ES" smtClean="0"/>
              <a:pPr/>
              <a:t>2021/2/8</a:t>
            </a:fld>
            <a:endParaRPr lang="eu-ES"/>
          </a:p>
        </p:txBody>
      </p:sp>
      <p:sp>
        <p:nvSpPr>
          <p:cNvPr id="3" name="Marcador de pie de página 2"/>
          <p:cNvSpPr>
            <a:spLocks noGrp="1"/>
          </p:cNvSpPr>
          <p:nvPr>
            <p:ph type="ftr" sz="quarter" idx="11"/>
          </p:nvPr>
        </p:nvSpPr>
        <p:spPr/>
        <p:txBody>
          <a:bodyPr/>
          <a:lstStyle/>
          <a:p>
            <a:endParaRPr lang="eu-ES"/>
          </a:p>
        </p:txBody>
      </p:sp>
      <p:sp>
        <p:nvSpPr>
          <p:cNvPr id="4" name="Marcador de número de diapositiva 3"/>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125053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u-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7CA1FD4-5CD0-43BE-9627-16C12A3DAE7E}" type="datetimeFigureOut">
              <a:rPr lang="eu-ES" smtClean="0"/>
              <a:pPr/>
              <a:t>2021/2/8</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306367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u-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u-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7CA1FD4-5CD0-43BE-9627-16C12A3DAE7E}" type="datetimeFigureOut">
              <a:rPr lang="eu-ES" smtClean="0"/>
              <a:pPr/>
              <a:t>2021/2/8</a:t>
            </a:fld>
            <a:endParaRPr lang="eu-ES"/>
          </a:p>
        </p:txBody>
      </p:sp>
      <p:sp>
        <p:nvSpPr>
          <p:cNvPr id="6" name="Marcador de pie de página 5"/>
          <p:cNvSpPr>
            <a:spLocks noGrp="1"/>
          </p:cNvSpPr>
          <p:nvPr>
            <p:ph type="ftr" sz="quarter" idx="11"/>
          </p:nvPr>
        </p:nvSpPr>
        <p:spPr/>
        <p:txBody>
          <a:bodyPr/>
          <a:lstStyle/>
          <a:p>
            <a:endParaRPr lang="eu-ES"/>
          </a:p>
        </p:txBody>
      </p:sp>
      <p:sp>
        <p:nvSpPr>
          <p:cNvPr id="7" name="Marcador de número de diapositiva 6"/>
          <p:cNvSpPr>
            <a:spLocks noGrp="1"/>
          </p:cNvSpPr>
          <p:nvPr>
            <p:ph type="sldNum" sz="quarter" idx="12"/>
          </p:nvPr>
        </p:nvSpPr>
        <p:spPr/>
        <p:txBody>
          <a:bodyPr/>
          <a:lstStyle/>
          <a:p>
            <a:fld id="{399D8B8C-117E-4EB0-95E1-0FC9A3945D54}" type="slidenum">
              <a:rPr lang="eu-ES" smtClean="0"/>
              <a:pPr/>
              <a:t>‹Nº›</a:t>
            </a:fld>
            <a:endParaRPr lang="eu-ES"/>
          </a:p>
        </p:txBody>
      </p:sp>
    </p:spTree>
    <p:extLst>
      <p:ext uri="{BB962C8B-B14F-4D97-AF65-F5344CB8AC3E}">
        <p14:creationId xmlns:p14="http://schemas.microsoft.com/office/powerpoint/2010/main" val="298431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u-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u-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A1FD4-5CD0-43BE-9627-16C12A3DAE7E}" type="datetimeFigureOut">
              <a:rPr lang="eu-ES" smtClean="0"/>
              <a:pPr/>
              <a:t>2021/2/8</a:t>
            </a:fld>
            <a:endParaRPr lang="eu-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u-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D8B8C-117E-4EB0-95E1-0FC9A3945D54}" type="slidenum">
              <a:rPr lang="eu-ES" smtClean="0"/>
              <a:pPr/>
              <a:t>‹Nº›</a:t>
            </a:fld>
            <a:endParaRPr lang="eu-ES"/>
          </a:p>
        </p:txBody>
      </p:sp>
    </p:spTree>
    <p:extLst>
      <p:ext uri="{BB962C8B-B14F-4D97-AF65-F5344CB8AC3E}">
        <p14:creationId xmlns:p14="http://schemas.microsoft.com/office/powerpoint/2010/main" val="2247775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7 Imagen" descr="Idurre Bideguren.jpg"/>
          <p:cNvPicPr>
            <a:picLocks noChangeAspect="1"/>
          </p:cNvPicPr>
          <p:nvPr/>
        </p:nvPicPr>
        <p:blipFill>
          <a:blip r:embed="rId2" cstate="print"/>
          <a:srcRect/>
          <a:stretch>
            <a:fillRect/>
          </a:stretch>
        </p:blipFill>
        <p:spPr bwMode="auto">
          <a:xfrm>
            <a:off x="-1535594" y="-113251"/>
            <a:ext cx="7342171" cy="6971251"/>
          </a:xfrm>
          <a:prstGeom prst="rect">
            <a:avLst/>
          </a:prstGeom>
          <a:noFill/>
          <a:ln w="9525">
            <a:noFill/>
            <a:miter lim="800000"/>
            <a:headEnd/>
            <a:tailEnd/>
          </a:ln>
        </p:spPr>
      </p:pic>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4120" y="5044125"/>
            <a:ext cx="2504446" cy="1805940"/>
          </a:xfrm>
          <a:prstGeom prst="rect">
            <a:avLst/>
          </a:prstGeom>
        </p:spPr>
      </p:pic>
      <p:sp>
        <p:nvSpPr>
          <p:cNvPr id="12" name="11 Triángulo isósceles"/>
          <p:cNvSpPr/>
          <p:nvPr/>
        </p:nvSpPr>
        <p:spPr>
          <a:xfrm>
            <a:off x="3250543" y="-387179"/>
            <a:ext cx="5385733" cy="724517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3" name="Imagen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73798" y="5970422"/>
            <a:ext cx="1800471" cy="728372"/>
          </a:xfrm>
          <a:prstGeom prst="rect">
            <a:avLst/>
          </a:prstGeom>
        </p:spPr>
      </p:pic>
      <p:sp>
        <p:nvSpPr>
          <p:cNvPr id="8" name="Marcador de posición de texto 3">
            <a:extLst>
              <a:ext uri="{FF2B5EF4-FFF2-40B4-BE49-F238E27FC236}">
                <a16:creationId xmlns:a16="http://schemas.microsoft.com/office/drawing/2014/main" id="{683DF463-7109-F04C-BBDD-3CEFB7E0345F}"/>
              </a:ext>
            </a:extLst>
          </p:cNvPr>
          <p:cNvSpPr txBox="1">
            <a:spLocks/>
          </p:cNvSpPr>
          <p:nvPr/>
        </p:nvSpPr>
        <p:spPr>
          <a:xfrm>
            <a:off x="5943409" y="1159219"/>
            <a:ext cx="5957043" cy="27899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_tradnl" sz="2400" dirty="0">
                <a:cs typeface="Times New Roman" panose="02020603050405020304" pitchFamily="18" charset="0"/>
              </a:rPr>
              <a:t>Si alguien está planteando Yesa como solución para el sistema de riegos de las </a:t>
            </a:r>
            <a:r>
              <a:rPr lang="es-ES_tradnl" sz="2400" dirty="0" err="1">
                <a:cs typeface="Times New Roman" panose="02020603050405020304" pitchFamily="18" charset="0"/>
              </a:rPr>
              <a:t>Bardenas</a:t>
            </a:r>
            <a:r>
              <a:rPr lang="es-ES_tradnl" sz="2400" dirty="0">
                <a:cs typeface="Times New Roman" panose="02020603050405020304" pitchFamily="18" charset="0"/>
              </a:rPr>
              <a:t>, sería mejor buscar alternativas que garanticen de verdad el regadío de la zona. Existen alternativas al recrecimiento de Yesa, que es un proyecto dimensionado desde la vieja cultura del agua, supone más hormigón y pone en riesgo a la población. </a:t>
            </a:r>
            <a:endParaRPr lang="es-ES" sz="2400" dirty="0">
              <a:cs typeface="Times New Roman" panose="02020603050405020304" pitchFamily="18" charset="0"/>
            </a:endParaRPr>
          </a:p>
        </p:txBody>
      </p:sp>
      <p:sp>
        <p:nvSpPr>
          <p:cNvPr id="6" name="CuadroTexto 5"/>
          <p:cNvSpPr txBox="1"/>
          <p:nvPr/>
        </p:nvSpPr>
        <p:spPr>
          <a:xfrm>
            <a:off x="5943409" y="82001"/>
            <a:ext cx="4719896" cy="1077218"/>
          </a:xfrm>
          <a:prstGeom prst="rect">
            <a:avLst/>
          </a:prstGeom>
          <a:solidFill>
            <a:schemeClr val="bg1"/>
          </a:solidFill>
        </p:spPr>
        <p:txBody>
          <a:bodyPr wrap="square" rtlCol="0">
            <a:spAutoFit/>
          </a:bodyPr>
          <a:lstStyle/>
          <a:p>
            <a:r>
              <a:rPr lang="eu-ES" sz="3200" dirty="0">
                <a:solidFill>
                  <a:srgbClr val="CC0000"/>
                </a:solidFill>
              </a:rPr>
              <a:t>Idurre Bideguren</a:t>
            </a:r>
          </a:p>
          <a:p>
            <a:r>
              <a:rPr lang="eu-ES" sz="3200" dirty="0">
                <a:solidFill>
                  <a:schemeClr val="accent6"/>
                </a:solidFill>
              </a:rPr>
              <a:t>EH Bilduko Senataria</a:t>
            </a:r>
          </a:p>
        </p:txBody>
      </p:sp>
    </p:spTree>
    <p:extLst>
      <p:ext uri="{BB962C8B-B14F-4D97-AF65-F5344CB8AC3E}">
        <p14:creationId xmlns:p14="http://schemas.microsoft.com/office/powerpoint/2010/main" val="41104711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65</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Hewlett-Packard Company</dc:creator>
  <cp:lastModifiedBy>Alkartasuna Fundazioa</cp:lastModifiedBy>
  <cp:revision>18</cp:revision>
  <dcterms:created xsi:type="dcterms:W3CDTF">2019-05-14T11:01:32Z</dcterms:created>
  <dcterms:modified xsi:type="dcterms:W3CDTF">2021-02-08T12:18:38Z</dcterms:modified>
</cp:coreProperties>
</file>