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u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u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1FD4-5CD0-43BE-9627-16C12A3DAE7E}" type="datetimeFigureOut">
              <a:rPr lang="eu-ES" smtClean="0"/>
              <a:pPr/>
              <a:t>2020/11/25</a:t>
            </a:fld>
            <a:endParaRPr lang="eu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8B8C-117E-4EB0-95E1-0FC9A3945D54}" type="slidenum">
              <a:rPr lang="eu-ES" smtClean="0"/>
              <a:pPr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4052930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1FD4-5CD0-43BE-9627-16C12A3DAE7E}" type="datetimeFigureOut">
              <a:rPr lang="eu-ES" smtClean="0"/>
              <a:pPr/>
              <a:t>2020/11/25</a:t>
            </a:fld>
            <a:endParaRPr lang="eu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8B8C-117E-4EB0-95E1-0FC9A3945D54}" type="slidenum">
              <a:rPr lang="eu-ES" smtClean="0"/>
              <a:pPr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404049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1FD4-5CD0-43BE-9627-16C12A3DAE7E}" type="datetimeFigureOut">
              <a:rPr lang="eu-ES" smtClean="0"/>
              <a:pPr/>
              <a:t>2020/11/25</a:t>
            </a:fld>
            <a:endParaRPr lang="eu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8B8C-117E-4EB0-95E1-0FC9A3945D54}" type="slidenum">
              <a:rPr lang="eu-ES" smtClean="0"/>
              <a:pPr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1427618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1FD4-5CD0-43BE-9627-16C12A3DAE7E}" type="datetimeFigureOut">
              <a:rPr lang="eu-ES" smtClean="0"/>
              <a:pPr/>
              <a:t>2020/11/25</a:t>
            </a:fld>
            <a:endParaRPr lang="eu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8B8C-117E-4EB0-95E1-0FC9A3945D54}" type="slidenum">
              <a:rPr lang="eu-ES" smtClean="0"/>
              <a:pPr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118673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1FD4-5CD0-43BE-9627-16C12A3DAE7E}" type="datetimeFigureOut">
              <a:rPr lang="eu-ES" smtClean="0"/>
              <a:pPr/>
              <a:t>2020/11/25</a:t>
            </a:fld>
            <a:endParaRPr lang="eu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8B8C-117E-4EB0-95E1-0FC9A3945D54}" type="slidenum">
              <a:rPr lang="eu-ES" smtClean="0"/>
              <a:pPr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123695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1FD4-5CD0-43BE-9627-16C12A3DAE7E}" type="datetimeFigureOut">
              <a:rPr lang="eu-ES" smtClean="0"/>
              <a:pPr/>
              <a:t>2020/11/25</a:t>
            </a:fld>
            <a:endParaRPr lang="eu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8B8C-117E-4EB0-95E1-0FC9A3945D54}" type="slidenum">
              <a:rPr lang="eu-ES" smtClean="0"/>
              <a:pPr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85603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1FD4-5CD0-43BE-9627-16C12A3DAE7E}" type="datetimeFigureOut">
              <a:rPr lang="eu-ES" smtClean="0"/>
              <a:pPr/>
              <a:t>2020/11/25</a:t>
            </a:fld>
            <a:endParaRPr lang="eu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8B8C-117E-4EB0-95E1-0FC9A3945D54}" type="slidenum">
              <a:rPr lang="eu-ES" smtClean="0"/>
              <a:pPr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58224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1FD4-5CD0-43BE-9627-16C12A3DAE7E}" type="datetimeFigureOut">
              <a:rPr lang="eu-ES" smtClean="0"/>
              <a:pPr/>
              <a:t>2020/11/25</a:t>
            </a:fld>
            <a:endParaRPr lang="eu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8B8C-117E-4EB0-95E1-0FC9A3945D54}" type="slidenum">
              <a:rPr lang="eu-ES" smtClean="0"/>
              <a:pPr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84612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1FD4-5CD0-43BE-9627-16C12A3DAE7E}" type="datetimeFigureOut">
              <a:rPr lang="eu-ES" smtClean="0"/>
              <a:pPr/>
              <a:t>2020/11/25</a:t>
            </a:fld>
            <a:endParaRPr lang="eu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8B8C-117E-4EB0-95E1-0FC9A3945D54}" type="slidenum">
              <a:rPr lang="eu-ES" smtClean="0"/>
              <a:pPr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125053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1FD4-5CD0-43BE-9627-16C12A3DAE7E}" type="datetimeFigureOut">
              <a:rPr lang="eu-ES" smtClean="0"/>
              <a:pPr/>
              <a:t>2020/11/25</a:t>
            </a:fld>
            <a:endParaRPr lang="eu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8B8C-117E-4EB0-95E1-0FC9A3945D54}" type="slidenum">
              <a:rPr lang="eu-ES" smtClean="0"/>
              <a:pPr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063672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u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1FD4-5CD0-43BE-9627-16C12A3DAE7E}" type="datetimeFigureOut">
              <a:rPr lang="eu-ES" smtClean="0"/>
              <a:pPr/>
              <a:t>2020/11/25</a:t>
            </a:fld>
            <a:endParaRPr lang="eu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8B8C-117E-4EB0-95E1-0FC9A3945D54}" type="slidenum">
              <a:rPr lang="eu-ES" smtClean="0"/>
              <a:pPr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98431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A1FD4-5CD0-43BE-9627-16C12A3DAE7E}" type="datetimeFigureOut">
              <a:rPr lang="eu-ES" smtClean="0"/>
              <a:pPr/>
              <a:t>2020/11/25</a:t>
            </a:fld>
            <a:endParaRPr lang="eu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u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D8B8C-117E-4EB0-95E1-0FC9A3945D54}" type="slidenum">
              <a:rPr lang="eu-ES" smtClean="0"/>
              <a:pPr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24777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u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rahona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410962" cy="685800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120" y="5044125"/>
            <a:ext cx="2504446" cy="1805940"/>
          </a:xfrm>
          <a:prstGeom prst="rect">
            <a:avLst/>
          </a:prstGeom>
        </p:spPr>
      </p:pic>
      <p:sp>
        <p:nvSpPr>
          <p:cNvPr id="12" name="11 Triángulo isósceles"/>
          <p:cNvSpPr/>
          <p:nvPr/>
        </p:nvSpPr>
        <p:spPr>
          <a:xfrm>
            <a:off x="2884530" y="-387179"/>
            <a:ext cx="5385733" cy="7245179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3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798" y="5970422"/>
            <a:ext cx="1800471" cy="728372"/>
          </a:xfrm>
          <a:prstGeom prst="rect">
            <a:avLst/>
          </a:prstGeom>
        </p:spPr>
      </p:pic>
      <p:sp>
        <p:nvSpPr>
          <p:cNvPr id="8" name="Marcador de posición de texto 3">
            <a:extLst>
              <a:ext uri="{FF2B5EF4-FFF2-40B4-BE49-F238E27FC236}">
                <a16:creationId xmlns:a16="http://schemas.microsoft.com/office/drawing/2014/main" id="{683DF463-7109-F04C-BBDD-3CEFB7E0345F}"/>
              </a:ext>
            </a:extLst>
          </p:cNvPr>
          <p:cNvSpPr txBox="1">
            <a:spLocks/>
          </p:cNvSpPr>
          <p:nvPr/>
        </p:nvSpPr>
        <p:spPr>
          <a:xfrm>
            <a:off x="5535827" y="1550504"/>
            <a:ext cx="6054811" cy="349362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u-E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Gogoratu behar dugu, ostalaritza sektoreko enpresa gehienak, enpresa txikiak direla, eta, dagoeneko bigarrenez, egiten diotela aurre itxiera egoera bati, horrek, ekonomikoki dituen ondorioekin.</a:t>
            </a:r>
            <a:endParaRPr lang="es-E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000" dirty="0"/>
              <a:t>Lo que demanda el sector de las instituciones no son discursos de empatía sino la capacidad de acuerdo para adoptar medidas para paliar la situación crítica que atraviesa.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642920" y="158007"/>
            <a:ext cx="638564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u-ES" sz="2400" dirty="0">
                <a:solidFill>
                  <a:srgbClr val="CC0000"/>
                </a:solidFill>
              </a:rPr>
              <a:t>Iker </a:t>
            </a:r>
            <a:r>
              <a:rPr lang="eu-ES" sz="2400" dirty="0" err="1">
                <a:solidFill>
                  <a:srgbClr val="CC0000"/>
                </a:solidFill>
              </a:rPr>
              <a:t>Rahona</a:t>
            </a:r>
            <a:endParaRPr lang="eu-ES" sz="2400" dirty="0">
              <a:solidFill>
                <a:srgbClr val="CC0000"/>
              </a:solidFill>
            </a:endParaRPr>
          </a:p>
          <a:p>
            <a:r>
              <a:rPr lang="eu-ES" sz="2400" dirty="0">
                <a:solidFill>
                  <a:schemeClr val="accent6"/>
                </a:solidFill>
              </a:rPr>
              <a:t>EAko Bizkaiko koordinatzailea</a:t>
            </a:r>
          </a:p>
          <a:p>
            <a:r>
              <a:rPr lang="eu-ES" sz="2400" dirty="0">
                <a:solidFill>
                  <a:schemeClr val="accent6"/>
                </a:solidFill>
              </a:rPr>
              <a:t>EH Bilduko biltzarkidea</a:t>
            </a:r>
          </a:p>
        </p:txBody>
      </p:sp>
    </p:spTree>
    <p:extLst>
      <p:ext uri="{BB962C8B-B14F-4D97-AF65-F5344CB8AC3E}">
        <p14:creationId xmlns:p14="http://schemas.microsoft.com/office/powerpoint/2010/main" val="4110471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4931367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68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Hewlett-Packard Company</dc:creator>
  <cp:lastModifiedBy>Alkartasuna Fundazioa</cp:lastModifiedBy>
  <cp:revision>12</cp:revision>
  <dcterms:created xsi:type="dcterms:W3CDTF">2019-05-14T11:01:32Z</dcterms:created>
  <dcterms:modified xsi:type="dcterms:W3CDTF">2020-11-25T14:54:35Z</dcterms:modified>
</cp:coreProperties>
</file>